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C8FF6-6934-46DE-A71B-E2520C669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DCA943-BF43-4C7E-973D-2B7E055D4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F6721B-6514-4BEF-A19D-75FDDFEF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7E4F5A-A00E-428A-8F34-C6807BC8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E92740-C899-4333-92D6-D4FC1721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601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3B806-8A19-4D5E-BA09-3FACBA153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4A6705-78B6-498C-97B8-1A8A67466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45719-1ED5-4442-A207-E9E9C55E3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313F81-4C7C-4AED-918B-F5FE940B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D7AAF0-3378-4E4D-9BA9-1069B881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9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8B1116-D6D5-4B0D-B1F3-83CE44968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9A27B4-5009-48BF-8970-E4BAA4AAC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D8A5C6-ACFD-4B70-9D2B-753F9D14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4F8472-7B01-431A-9A38-FCFDEB78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6A8A06-E4CC-48CD-B398-04D6C1DB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98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42A1A-BCA3-42B9-8E63-9DB442AD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9E7E33-ADA3-4562-B00B-2A7FFBD08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FD73A-9776-4407-AA06-1F499E555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7BEE1-DC4B-482C-8348-EB5E9D006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07783-F892-4798-926C-53E0C37C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69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05CEF-392D-4D74-896A-2CCA6459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98C56B-D65C-4E65-B71D-64C8030D8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7539DA-1E52-4A13-B9B2-69969103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7363F-B7AA-435B-9A23-B0743B96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4320A-1566-4C81-9832-5473C8D8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25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8E7A4-B87B-4B4E-954E-ECA390E4F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3A3883-A67B-4227-A31A-62B5D1CEB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EA4023-6786-4693-A39F-70118ED4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AB0840-1169-4292-B8DF-0172EA623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09D778-796C-4188-8C87-368EFCA6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14049F-F697-46D7-A22C-91A74E7E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43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260C5-2D26-4B15-B9D4-F0B63825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7ADF8F-92F1-4C57-A335-E2A9B7D05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9AE07F-A6B0-494F-A8BC-C74F9354E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F04225-CFB8-4773-A153-BBF5F2A58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1C83A9-BAD3-4FCF-B7E3-B120236A4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B2A9C2-ADF1-45E7-83C9-3481AB7B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6C4140-21AE-4AE3-86C1-9998A3C8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C1D270-0381-45C0-B9B8-B264CF12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986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C2F29-AF9B-403D-88A8-075CCDB4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9DBCE5-FAC1-4B89-B919-95B070FC5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40988A-30B2-454A-A5B2-C5474444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DB1D23-9011-4578-9FF1-ACA9C5AE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9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009A84-3AB4-4D6F-BC54-45949C4A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ADB05-89D6-4A2C-A22A-7AD6C395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2F9303-5A0C-4338-81A6-32F00024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46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41932-B8F3-4131-8477-F8EF11A2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1535B2-B783-4603-B5B7-6B87557E5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D67FC5-D569-4867-8934-1E96E7524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4D298-F6C4-4AA5-B909-8E1C06DC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B85BBF-9A76-48DD-B7B6-80E11DE8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5A3EEE-DE68-4601-9F41-E0A27744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46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150D7-E16B-4094-9C87-6356C82B0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FD362E-5BF9-4EF0-944D-5139A5A4CA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5B41AE-1630-4645-AC62-201AB1041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AA619E-90E7-45CC-9629-545BE3D36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54E46-E75F-4F14-9680-D3F07509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69E058-394E-4426-8A73-CF92E22E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23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D5214-28FF-4F44-82A6-F18EEE5C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57B990-D910-4306-9741-345CCC243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737F9-1ADC-4CE3-AEEC-DFE09F6BF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F14C9-6480-41C1-90CF-080CC3A57AFE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9FF65B-F336-4E31-9389-92984E3DC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3BC294-B33A-41C6-8B69-186E49CB5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94BC1-0E13-412D-ADC2-02FC997E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9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48732-0492-4314-98D3-64A2492306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56E017-7BBE-4FA3-8A89-2F3B5F4A9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58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681263-8D78-4E34-AF43-6367BE606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47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06308-523F-4878-AB2B-4AE0DA4AA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8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1232F9-91D4-480A-8835-BDC74338D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03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789064-09A9-4A03-AA30-23349D9BF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6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DCE07D-23F8-4665-8FEA-0E495691C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06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1EFEEF-E170-4D2C-B461-BAE23E303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97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56AC68-3046-4894-B304-1CCE22466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86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69B573-74EB-4402-AF85-98E79986C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4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02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A0E0E8-405F-47BE-BA04-5CAB72BF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9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4A4178D8-C6D3-4FD9-945A-CEF544AFD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9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B622A2-F561-46B0-9AE2-4B73A7EB2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22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87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3B71AA-FB8D-4377-BBBF-E074BD9A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29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A3C10D-56BD-4D80-8680-7BB3883F1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60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1531E5-3221-4472-A6EE-4C6D52CD9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65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EE221A-04E1-4B07-B23B-A1F3D07E8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91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15E0D7-D400-4AE8-BF19-881D95EE3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87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AB6BCF-DD60-4B64-BF99-6F817AC2C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79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E61B25-954E-4B09-843B-4B447A2E6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55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654280-909A-418A-B855-F013AC032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6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355143-DA7F-4A6F-8A06-0FC71FCD6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62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E7F38D-4742-4068-B18F-A995BA7A8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29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51792-248F-4687-860F-B28E833B4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76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12E072-6C68-4B4E-9CA4-D6C83ED1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19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529DE9-0135-430C-98D0-8545062B9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90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D390EE-2F95-46A8-BE5A-C17B2DDBF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07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ED6DBE-738A-4B75-AB2D-BF004FE6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5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DEE9A8-2306-477F-B2CF-709AE35FF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56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18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AFC7F6-6BFA-4ACF-8A7B-11A222271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56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D860D-3AAB-466C-9971-740560082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7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9F3924-A9A7-4017-8B3C-8E13411C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59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AC8AC8-D1C0-4583-8FB3-7C7F0CA72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CE5969-9A62-44AF-9A84-5F9641110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9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2DA1BA-D957-4A5D-A8B3-C97EE31B5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1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36108-D524-4012-AD44-4B01031C3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94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95BD7C-0EC0-47BA-9178-8342EF88D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9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64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Your Sadness</dc:creator>
  <cp:lastModifiedBy>user</cp:lastModifiedBy>
  <cp:revision>7</cp:revision>
  <dcterms:created xsi:type="dcterms:W3CDTF">2024-02-16T16:38:11Z</dcterms:created>
  <dcterms:modified xsi:type="dcterms:W3CDTF">2024-02-28T04:45:42Z</dcterms:modified>
</cp:coreProperties>
</file>